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63" r:id="rId2"/>
    <p:sldId id="264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27"/>
    <p:restoredTop sz="96336"/>
  </p:normalViewPr>
  <p:slideViewPr>
    <p:cSldViewPr snapToGrid="0">
      <p:cViewPr varScale="1">
        <p:scale>
          <a:sx n="87" d="100"/>
          <a:sy n="87" d="100"/>
        </p:scale>
        <p:origin x="12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0185F2-C552-47A9-9B9A-BA5225C73215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55CCA8FC-E9EE-4CE6-858B-77B077784704}">
      <dgm:prSet phldrT="[Texto]" custT="1"/>
      <dgm:spPr/>
      <dgm:t>
        <a:bodyPr/>
        <a:lstStyle/>
        <a:p>
          <a:r>
            <a:rPr lang="es-CO" sz="1400" dirty="0" smtClean="0">
              <a:solidFill>
                <a:schemeClr val="tx1"/>
              </a:solidFill>
            </a:rPr>
            <a:t>El Rut, acorde a las actividades que desempeña y presta a la Universidad de Santander, con fecha de generación del año vigente</a:t>
          </a:r>
          <a:endParaRPr lang="es-ES" sz="1400" dirty="0">
            <a:solidFill>
              <a:schemeClr val="tx1"/>
            </a:solidFill>
          </a:endParaRPr>
        </a:p>
      </dgm:t>
    </dgm:pt>
    <dgm:pt modelId="{7A6F7A30-8BD3-4E24-8ED7-A8F1883DF8BA}" type="parTrans" cxnId="{4097B25B-D2F5-4050-9065-8511AB7B778B}">
      <dgm:prSet/>
      <dgm:spPr/>
      <dgm:t>
        <a:bodyPr/>
        <a:lstStyle/>
        <a:p>
          <a:endParaRPr lang="es-ES" sz="1400"/>
        </a:p>
      </dgm:t>
    </dgm:pt>
    <dgm:pt modelId="{4CE69B1A-0C1E-445A-95F8-E4B7888CDA90}" type="sibTrans" cxnId="{4097B25B-D2F5-4050-9065-8511AB7B778B}">
      <dgm:prSet/>
      <dgm:spPr/>
      <dgm:t>
        <a:bodyPr/>
        <a:lstStyle/>
        <a:p>
          <a:endParaRPr lang="es-ES" sz="1400"/>
        </a:p>
      </dgm:t>
    </dgm:pt>
    <dgm:pt modelId="{460827FF-61C5-4833-8C75-CEE8F92D3415}">
      <dgm:prSet phldrT="[Texto]" custT="1"/>
      <dgm:spPr/>
      <dgm:t>
        <a:bodyPr/>
        <a:lstStyle/>
        <a:p>
          <a:r>
            <a:rPr lang="es-CO" sz="1400" dirty="0" smtClean="0">
              <a:solidFill>
                <a:schemeClr val="tx1"/>
              </a:solidFill>
            </a:rPr>
            <a:t>En caso de ser persona Natural del régimen simple y prestar un servicio (mantenimientos, reparaciones, honorarios) superiores a 1SMLMV deberá presentar el pago de la respectiva seguridad social (Salud, pensión y ARL) como independiente del periodo en que presto el servicio.</a:t>
          </a:r>
          <a:endParaRPr lang="es-ES" sz="1400" dirty="0">
            <a:solidFill>
              <a:schemeClr val="tx1"/>
            </a:solidFill>
          </a:endParaRPr>
        </a:p>
      </dgm:t>
    </dgm:pt>
    <dgm:pt modelId="{F8AA7C38-0E82-41E2-9B0D-FA90C917A7D3}" type="parTrans" cxnId="{38662DC0-C5DB-43D0-AFDC-FBD877FE05A4}">
      <dgm:prSet/>
      <dgm:spPr/>
      <dgm:t>
        <a:bodyPr/>
        <a:lstStyle/>
        <a:p>
          <a:endParaRPr lang="es-ES" sz="1400"/>
        </a:p>
      </dgm:t>
    </dgm:pt>
    <dgm:pt modelId="{5B827FE4-619E-4B9A-A485-827B61D0926C}" type="sibTrans" cxnId="{38662DC0-C5DB-43D0-AFDC-FBD877FE05A4}">
      <dgm:prSet/>
      <dgm:spPr/>
      <dgm:t>
        <a:bodyPr/>
        <a:lstStyle/>
        <a:p>
          <a:endParaRPr lang="es-ES" sz="1400"/>
        </a:p>
      </dgm:t>
    </dgm:pt>
    <dgm:pt modelId="{2AF724BA-B151-4A8F-AA8D-5B28343A1755}">
      <dgm:prSet phldrT="[Texto]" custT="1"/>
      <dgm:spPr/>
      <dgm:t>
        <a:bodyPr/>
        <a:lstStyle/>
        <a:p>
          <a:r>
            <a:rPr lang="es-CO" sz="1400" dirty="0" smtClean="0">
              <a:solidFill>
                <a:schemeClr val="tx1"/>
              </a:solidFill>
            </a:rPr>
            <a:t>Si suministra Equipos, debe indicar en la factura la garantía o enviar carta de garantía, también el certificado importación y de capacitación (si aplica)</a:t>
          </a:r>
          <a:endParaRPr lang="es-ES" sz="1400" dirty="0">
            <a:solidFill>
              <a:schemeClr val="tx1"/>
            </a:solidFill>
          </a:endParaRPr>
        </a:p>
      </dgm:t>
    </dgm:pt>
    <dgm:pt modelId="{C38A0170-2F42-4844-B3C3-5824B074A6E2}" type="parTrans" cxnId="{57ED3B75-5508-4D12-8644-24B78A8898E2}">
      <dgm:prSet/>
      <dgm:spPr/>
      <dgm:t>
        <a:bodyPr/>
        <a:lstStyle/>
        <a:p>
          <a:endParaRPr lang="es-ES" sz="1400"/>
        </a:p>
      </dgm:t>
    </dgm:pt>
    <dgm:pt modelId="{849E8F65-4A44-41D7-B642-051206CEB505}" type="sibTrans" cxnId="{57ED3B75-5508-4D12-8644-24B78A8898E2}">
      <dgm:prSet/>
      <dgm:spPr/>
      <dgm:t>
        <a:bodyPr/>
        <a:lstStyle/>
        <a:p>
          <a:endParaRPr lang="es-ES" sz="1400"/>
        </a:p>
      </dgm:t>
    </dgm:pt>
    <dgm:pt modelId="{CFFC2796-A9E5-437C-9758-BB685EBFE29E}">
      <dgm:prSet custT="1"/>
      <dgm:spPr/>
      <dgm:t>
        <a:bodyPr/>
        <a:lstStyle/>
        <a:p>
          <a:r>
            <a:rPr lang="es-CO" sz="1400" dirty="0" smtClean="0">
              <a:solidFill>
                <a:schemeClr val="tx1"/>
              </a:solidFill>
            </a:rPr>
            <a:t>En caso que el servicio contratado tenga que ver con levantamiento o intervención de estructuras inmuebles deberá adjunta el respectivo pago del FIC</a:t>
          </a:r>
          <a:endParaRPr lang="es-ES" sz="1400" dirty="0">
            <a:solidFill>
              <a:schemeClr val="tx1"/>
            </a:solidFill>
          </a:endParaRPr>
        </a:p>
      </dgm:t>
    </dgm:pt>
    <dgm:pt modelId="{4CA47924-930E-4942-8EBF-59B09BB60EB1}" type="parTrans" cxnId="{F24B2460-5D4E-458C-8CC3-664EA639873D}">
      <dgm:prSet/>
      <dgm:spPr/>
      <dgm:t>
        <a:bodyPr/>
        <a:lstStyle/>
        <a:p>
          <a:endParaRPr lang="es-ES" sz="1400"/>
        </a:p>
      </dgm:t>
    </dgm:pt>
    <dgm:pt modelId="{D66BC988-FEC0-4109-958D-CE5F54A73011}" type="sibTrans" cxnId="{F24B2460-5D4E-458C-8CC3-664EA639873D}">
      <dgm:prSet/>
      <dgm:spPr/>
      <dgm:t>
        <a:bodyPr/>
        <a:lstStyle/>
        <a:p>
          <a:endParaRPr lang="es-ES" sz="1400"/>
        </a:p>
      </dgm:t>
    </dgm:pt>
    <dgm:pt modelId="{A4BF2B76-FCF0-4293-89BA-FF2BF07A4F1A}">
      <dgm:prSet custT="1"/>
      <dgm:spPr/>
      <dgm:t>
        <a:bodyPr/>
        <a:lstStyle/>
        <a:p>
          <a:r>
            <a:rPr lang="es-CO" sz="1400" dirty="0" smtClean="0">
              <a:solidFill>
                <a:schemeClr val="tx1"/>
              </a:solidFill>
            </a:rPr>
            <a:t>Enviar las actas de entrega, actas de avances o remisiones que soporten la factura emitida</a:t>
          </a:r>
          <a:endParaRPr lang="es-ES" sz="1400" dirty="0">
            <a:solidFill>
              <a:schemeClr val="tx1"/>
            </a:solidFill>
          </a:endParaRPr>
        </a:p>
      </dgm:t>
    </dgm:pt>
    <dgm:pt modelId="{EEF98C77-BF6B-42BF-9FC7-09AC2188928F}" type="parTrans" cxnId="{AAD4F295-6DA5-4919-9090-38FB2021AF09}">
      <dgm:prSet/>
      <dgm:spPr/>
      <dgm:t>
        <a:bodyPr/>
        <a:lstStyle/>
        <a:p>
          <a:endParaRPr lang="es-ES"/>
        </a:p>
      </dgm:t>
    </dgm:pt>
    <dgm:pt modelId="{4CDB4689-C1C3-48DE-82D4-0D20073FC2A2}" type="sibTrans" cxnId="{AAD4F295-6DA5-4919-9090-38FB2021AF09}">
      <dgm:prSet/>
      <dgm:spPr/>
      <dgm:t>
        <a:bodyPr/>
        <a:lstStyle/>
        <a:p>
          <a:endParaRPr lang="es-ES"/>
        </a:p>
      </dgm:t>
    </dgm:pt>
    <dgm:pt modelId="{0168C503-4E68-414A-8FE6-630FBAFD8D20}">
      <dgm:prSet phldrT="[Texto]" custT="1"/>
      <dgm:spPr/>
      <dgm:t>
        <a:bodyPr/>
        <a:lstStyle/>
        <a:p>
          <a:r>
            <a:rPr lang="es-ES" sz="1400" dirty="0" smtClean="0">
              <a:solidFill>
                <a:schemeClr val="tx1"/>
              </a:solidFill>
            </a:rPr>
            <a:t>Los datos de la empresa deben ser coherentes con los datos del RUT y la factura/cuenta de cobro/documento equivalente</a:t>
          </a:r>
        </a:p>
      </dgm:t>
    </dgm:pt>
    <dgm:pt modelId="{712E2591-E8A5-468F-B821-0117CFB7D1DE}" type="sibTrans" cxnId="{1777E3E5-994A-4BFD-A618-2DBCE09636FD}">
      <dgm:prSet/>
      <dgm:spPr/>
      <dgm:t>
        <a:bodyPr/>
        <a:lstStyle/>
        <a:p>
          <a:endParaRPr lang="es-ES"/>
        </a:p>
      </dgm:t>
    </dgm:pt>
    <dgm:pt modelId="{09FBB371-ACBA-4048-B32E-04E331C0D541}" type="parTrans" cxnId="{1777E3E5-994A-4BFD-A618-2DBCE09636FD}">
      <dgm:prSet/>
      <dgm:spPr/>
      <dgm:t>
        <a:bodyPr/>
        <a:lstStyle/>
        <a:p>
          <a:endParaRPr lang="es-ES"/>
        </a:p>
      </dgm:t>
    </dgm:pt>
    <dgm:pt modelId="{CBC2003F-13D7-4CC5-99DE-07B8B41CD44D}" type="pres">
      <dgm:prSet presAssocID="{2A0185F2-C552-47A9-9B9A-BA5225C7321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D652744-F67A-4AEA-976D-7A0EA6992199}" type="pres">
      <dgm:prSet presAssocID="{55CCA8FC-E9EE-4CE6-858B-77B077784704}" presName="parentLin" presStyleCnt="0"/>
      <dgm:spPr/>
      <dgm:t>
        <a:bodyPr/>
        <a:lstStyle/>
        <a:p>
          <a:endParaRPr lang="es-ES"/>
        </a:p>
      </dgm:t>
    </dgm:pt>
    <dgm:pt modelId="{3FCBB14C-3FB1-4F99-92F7-DFAAD7700582}" type="pres">
      <dgm:prSet presAssocID="{55CCA8FC-E9EE-4CE6-858B-77B077784704}" presName="parentLeftMargin" presStyleLbl="node1" presStyleIdx="0" presStyleCnt="6"/>
      <dgm:spPr/>
      <dgm:t>
        <a:bodyPr/>
        <a:lstStyle/>
        <a:p>
          <a:endParaRPr lang="es-ES"/>
        </a:p>
      </dgm:t>
    </dgm:pt>
    <dgm:pt modelId="{16C4E6D2-52C7-4ADD-A00D-1B0DD8BA6994}" type="pres">
      <dgm:prSet presAssocID="{55CCA8FC-E9EE-4CE6-858B-77B077784704}" presName="parentText" presStyleLbl="node1" presStyleIdx="0" presStyleCnt="6" custScaleX="131460" custScaleY="9466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34E40B-422E-4191-AC77-5E13C22A32BF}" type="pres">
      <dgm:prSet presAssocID="{55CCA8FC-E9EE-4CE6-858B-77B077784704}" presName="negativeSpace" presStyleCnt="0"/>
      <dgm:spPr/>
      <dgm:t>
        <a:bodyPr/>
        <a:lstStyle/>
        <a:p>
          <a:endParaRPr lang="es-ES"/>
        </a:p>
      </dgm:t>
    </dgm:pt>
    <dgm:pt modelId="{0D573804-5698-42C4-9CA4-232DD21B9E18}" type="pres">
      <dgm:prSet presAssocID="{55CCA8FC-E9EE-4CE6-858B-77B077784704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A68D19-7D76-454C-B32C-24945286A097}" type="pres">
      <dgm:prSet presAssocID="{4CE69B1A-0C1E-445A-95F8-E4B7888CDA90}" presName="spaceBetweenRectangles" presStyleCnt="0"/>
      <dgm:spPr/>
      <dgm:t>
        <a:bodyPr/>
        <a:lstStyle/>
        <a:p>
          <a:endParaRPr lang="es-ES"/>
        </a:p>
      </dgm:t>
    </dgm:pt>
    <dgm:pt modelId="{33F368ED-1972-444F-828F-4C40B06B4AA1}" type="pres">
      <dgm:prSet presAssocID="{0168C503-4E68-414A-8FE6-630FBAFD8D20}" presName="parentLin" presStyleCnt="0"/>
      <dgm:spPr/>
    </dgm:pt>
    <dgm:pt modelId="{E36BEA1E-D0AC-4A0D-9CF1-7A66A2335F13}" type="pres">
      <dgm:prSet presAssocID="{0168C503-4E68-414A-8FE6-630FBAFD8D20}" presName="parentLeftMargin" presStyleLbl="node1" presStyleIdx="0" presStyleCnt="6"/>
      <dgm:spPr/>
      <dgm:t>
        <a:bodyPr/>
        <a:lstStyle/>
        <a:p>
          <a:endParaRPr lang="es-ES"/>
        </a:p>
      </dgm:t>
    </dgm:pt>
    <dgm:pt modelId="{E6BF64D6-CD8C-44DB-979B-92691DC925C7}" type="pres">
      <dgm:prSet presAssocID="{0168C503-4E68-414A-8FE6-630FBAFD8D20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336F0D4-1CA8-4C2A-AB98-904E49A0AFA3}" type="pres">
      <dgm:prSet presAssocID="{0168C503-4E68-414A-8FE6-630FBAFD8D20}" presName="negativeSpace" presStyleCnt="0"/>
      <dgm:spPr/>
    </dgm:pt>
    <dgm:pt modelId="{0F90185A-5C6D-4F95-A1CF-C8753CD0EDD2}" type="pres">
      <dgm:prSet presAssocID="{0168C503-4E68-414A-8FE6-630FBAFD8D20}" presName="childText" presStyleLbl="conFgAcc1" presStyleIdx="1" presStyleCnt="6">
        <dgm:presLayoutVars>
          <dgm:bulletEnabled val="1"/>
        </dgm:presLayoutVars>
      </dgm:prSet>
      <dgm:spPr/>
    </dgm:pt>
    <dgm:pt modelId="{93664584-761A-4D41-A0FF-E5250CD5C238}" type="pres">
      <dgm:prSet presAssocID="{712E2591-E8A5-468F-B821-0117CFB7D1DE}" presName="spaceBetweenRectangles" presStyleCnt="0"/>
      <dgm:spPr/>
    </dgm:pt>
    <dgm:pt modelId="{B25F88F5-EDB6-4399-BDF5-A5E327F7EEE1}" type="pres">
      <dgm:prSet presAssocID="{460827FF-61C5-4833-8C75-CEE8F92D3415}" presName="parentLin" presStyleCnt="0"/>
      <dgm:spPr/>
      <dgm:t>
        <a:bodyPr/>
        <a:lstStyle/>
        <a:p>
          <a:endParaRPr lang="es-ES"/>
        </a:p>
      </dgm:t>
    </dgm:pt>
    <dgm:pt modelId="{9534E113-2FC5-46BE-AF22-3F75B3F6CCA5}" type="pres">
      <dgm:prSet presAssocID="{460827FF-61C5-4833-8C75-CEE8F92D3415}" presName="parentLeftMargin" presStyleLbl="node1" presStyleIdx="1" presStyleCnt="6"/>
      <dgm:spPr/>
      <dgm:t>
        <a:bodyPr/>
        <a:lstStyle/>
        <a:p>
          <a:endParaRPr lang="es-ES"/>
        </a:p>
      </dgm:t>
    </dgm:pt>
    <dgm:pt modelId="{00870562-D224-44FC-A164-D8620611251B}" type="pres">
      <dgm:prSet presAssocID="{460827FF-61C5-4833-8C75-CEE8F92D3415}" presName="parentText" presStyleLbl="node1" presStyleIdx="2" presStyleCnt="6" custScaleX="132281" custScaleY="13140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304EBAA-4A72-49FB-89DD-019FEACF8720}" type="pres">
      <dgm:prSet presAssocID="{460827FF-61C5-4833-8C75-CEE8F92D3415}" presName="negativeSpace" presStyleCnt="0"/>
      <dgm:spPr/>
      <dgm:t>
        <a:bodyPr/>
        <a:lstStyle/>
        <a:p>
          <a:endParaRPr lang="es-ES"/>
        </a:p>
      </dgm:t>
    </dgm:pt>
    <dgm:pt modelId="{81B6963D-3B19-4323-AE81-57DE7DD5ABA9}" type="pres">
      <dgm:prSet presAssocID="{460827FF-61C5-4833-8C75-CEE8F92D3415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2335BA-F2CD-4FB3-9DA0-5BD697631BA9}" type="pres">
      <dgm:prSet presAssocID="{5B827FE4-619E-4B9A-A485-827B61D0926C}" presName="spaceBetweenRectangles" presStyleCnt="0"/>
      <dgm:spPr/>
      <dgm:t>
        <a:bodyPr/>
        <a:lstStyle/>
        <a:p>
          <a:endParaRPr lang="es-ES"/>
        </a:p>
      </dgm:t>
    </dgm:pt>
    <dgm:pt modelId="{29F5547F-F704-4943-9620-548B1BCC69D2}" type="pres">
      <dgm:prSet presAssocID="{2AF724BA-B151-4A8F-AA8D-5B28343A1755}" presName="parentLin" presStyleCnt="0"/>
      <dgm:spPr/>
      <dgm:t>
        <a:bodyPr/>
        <a:lstStyle/>
        <a:p>
          <a:endParaRPr lang="es-ES"/>
        </a:p>
      </dgm:t>
    </dgm:pt>
    <dgm:pt modelId="{F42DD608-D3F6-4ECA-91B2-61C254690D6E}" type="pres">
      <dgm:prSet presAssocID="{2AF724BA-B151-4A8F-AA8D-5B28343A1755}" presName="parentLeftMargin" presStyleLbl="node1" presStyleIdx="2" presStyleCnt="6"/>
      <dgm:spPr/>
      <dgm:t>
        <a:bodyPr/>
        <a:lstStyle/>
        <a:p>
          <a:endParaRPr lang="es-ES"/>
        </a:p>
      </dgm:t>
    </dgm:pt>
    <dgm:pt modelId="{24C1DECA-BCEB-4865-BC1A-96E5451EAF3B}" type="pres">
      <dgm:prSet presAssocID="{2AF724BA-B151-4A8F-AA8D-5B28343A1755}" presName="parentText" presStyleLbl="node1" presStyleIdx="3" presStyleCnt="6" custScaleX="131460" custScaleY="9466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FB9AE2-5B7D-4E0C-B216-84E1F3AE558C}" type="pres">
      <dgm:prSet presAssocID="{2AF724BA-B151-4A8F-AA8D-5B28343A1755}" presName="negativeSpace" presStyleCnt="0"/>
      <dgm:spPr/>
      <dgm:t>
        <a:bodyPr/>
        <a:lstStyle/>
        <a:p>
          <a:endParaRPr lang="es-ES"/>
        </a:p>
      </dgm:t>
    </dgm:pt>
    <dgm:pt modelId="{C2A314A1-4D4B-4725-893B-4F03C2BDD1BF}" type="pres">
      <dgm:prSet presAssocID="{2AF724BA-B151-4A8F-AA8D-5B28343A1755}" presName="childText" presStyleLbl="conFgAcc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4706D3F-AF4B-4A0C-AB72-1BB367D35C11}" type="pres">
      <dgm:prSet presAssocID="{849E8F65-4A44-41D7-B642-051206CEB505}" presName="spaceBetweenRectangles" presStyleCnt="0"/>
      <dgm:spPr/>
    </dgm:pt>
    <dgm:pt modelId="{C5DF3412-B3C9-43BD-9E4D-24DDE49B1234}" type="pres">
      <dgm:prSet presAssocID="{CFFC2796-A9E5-437C-9758-BB685EBFE29E}" presName="parentLin" presStyleCnt="0"/>
      <dgm:spPr/>
    </dgm:pt>
    <dgm:pt modelId="{17F78208-AF82-423C-920D-AF36D1553C90}" type="pres">
      <dgm:prSet presAssocID="{CFFC2796-A9E5-437C-9758-BB685EBFE29E}" presName="parentLeftMargin" presStyleLbl="node1" presStyleIdx="3" presStyleCnt="6"/>
      <dgm:spPr/>
      <dgm:t>
        <a:bodyPr/>
        <a:lstStyle/>
        <a:p>
          <a:endParaRPr lang="es-ES"/>
        </a:p>
      </dgm:t>
    </dgm:pt>
    <dgm:pt modelId="{9F70AF96-C493-4527-9419-13FB6B155951}" type="pres">
      <dgm:prSet presAssocID="{CFFC2796-A9E5-437C-9758-BB685EBFE29E}" presName="parentText" presStyleLbl="node1" presStyleIdx="4" presStyleCnt="6" custScaleX="132277" custScaleY="9399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3E0C6CC-6B37-4A89-9507-7E6CC690C01F}" type="pres">
      <dgm:prSet presAssocID="{CFFC2796-A9E5-437C-9758-BB685EBFE29E}" presName="negativeSpace" presStyleCnt="0"/>
      <dgm:spPr/>
    </dgm:pt>
    <dgm:pt modelId="{64037B04-B24D-421C-BA55-4C9568A16C6B}" type="pres">
      <dgm:prSet presAssocID="{CFFC2796-A9E5-437C-9758-BB685EBFE29E}" presName="childText" presStyleLbl="conFgAcc1" presStyleIdx="4" presStyleCnt="6">
        <dgm:presLayoutVars>
          <dgm:bulletEnabled val="1"/>
        </dgm:presLayoutVars>
      </dgm:prSet>
      <dgm:spPr/>
    </dgm:pt>
    <dgm:pt modelId="{AFBF6252-63A6-472D-85BD-5C7F94E200B9}" type="pres">
      <dgm:prSet presAssocID="{D66BC988-FEC0-4109-958D-CE5F54A73011}" presName="spaceBetweenRectangles" presStyleCnt="0"/>
      <dgm:spPr/>
    </dgm:pt>
    <dgm:pt modelId="{B1593AD8-A3E2-4F8B-892E-B3C957F2BBE8}" type="pres">
      <dgm:prSet presAssocID="{A4BF2B76-FCF0-4293-89BA-FF2BF07A4F1A}" presName="parentLin" presStyleCnt="0"/>
      <dgm:spPr/>
    </dgm:pt>
    <dgm:pt modelId="{B97386BF-9416-4A3C-973A-28A516D69A64}" type="pres">
      <dgm:prSet presAssocID="{A4BF2B76-FCF0-4293-89BA-FF2BF07A4F1A}" presName="parentLeftMargin" presStyleLbl="node1" presStyleIdx="4" presStyleCnt="6"/>
      <dgm:spPr/>
      <dgm:t>
        <a:bodyPr/>
        <a:lstStyle/>
        <a:p>
          <a:endParaRPr lang="es-ES"/>
        </a:p>
      </dgm:t>
    </dgm:pt>
    <dgm:pt modelId="{210D5974-99AA-47C0-A55E-4A471FF3B947}" type="pres">
      <dgm:prSet presAssocID="{A4BF2B76-FCF0-4293-89BA-FF2BF07A4F1A}" presName="parentText" presStyleLbl="node1" presStyleIdx="5" presStyleCnt="6" custScaleX="132617" custScaleY="96595" custLinFactNeighborX="197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9F46769-EF1F-4789-9CAA-14B213E4F57E}" type="pres">
      <dgm:prSet presAssocID="{A4BF2B76-FCF0-4293-89BA-FF2BF07A4F1A}" presName="negativeSpace" presStyleCnt="0"/>
      <dgm:spPr/>
    </dgm:pt>
    <dgm:pt modelId="{F303D533-1A9A-4186-A083-B417D39F2FA5}" type="pres">
      <dgm:prSet presAssocID="{A4BF2B76-FCF0-4293-89BA-FF2BF07A4F1A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F24B2460-5D4E-458C-8CC3-664EA639873D}" srcId="{2A0185F2-C552-47A9-9B9A-BA5225C73215}" destId="{CFFC2796-A9E5-437C-9758-BB685EBFE29E}" srcOrd="4" destOrd="0" parTransId="{4CA47924-930E-4942-8EBF-59B09BB60EB1}" sibTransId="{D66BC988-FEC0-4109-958D-CE5F54A73011}"/>
    <dgm:cxn modelId="{38662DC0-C5DB-43D0-AFDC-FBD877FE05A4}" srcId="{2A0185F2-C552-47A9-9B9A-BA5225C73215}" destId="{460827FF-61C5-4833-8C75-CEE8F92D3415}" srcOrd="2" destOrd="0" parTransId="{F8AA7C38-0E82-41E2-9B0D-FA90C917A7D3}" sibTransId="{5B827FE4-619E-4B9A-A485-827B61D0926C}"/>
    <dgm:cxn modelId="{FC563FAA-7FA2-440A-A70F-9690AF5E006A}" type="presOf" srcId="{460827FF-61C5-4833-8C75-CEE8F92D3415}" destId="{00870562-D224-44FC-A164-D8620611251B}" srcOrd="1" destOrd="0" presId="urn:microsoft.com/office/officeart/2005/8/layout/list1"/>
    <dgm:cxn modelId="{933E7E4C-0780-40E5-A1DC-470EF556FCD7}" type="presOf" srcId="{2AF724BA-B151-4A8F-AA8D-5B28343A1755}" destId="{24C1DECA-BCEB-4865-BC1A-96E5451EAF3B}" srcOrd="1" destOrd="0" presId="urn:microsoft.com/office/officeart/2005/8/layout/list1"/>
    <dgm:cxn modelId="{7E985134-5CCF-436C-8588-2C91EEB84B90}" type="presOf" srcId="{0168C503-4E68-414A-8FE6-630FBAFD8D20}" destId="{E36BEA1E-D0AC-4A0D-9CF1-7A66A2335F13}" srcOrd="0" destOrd="0" presId="urn:microsoft.com/office/officeart/2005/8/layout/list1"/>
    <dgm:cxn modelId="{A1D099A3-1948-4D91-8CA3-A30AC3646E93}" type="presOf" srcId="{460827FF-61C5-4833-8C75-CEE8F92D3415}" destId="{9534E113-2FC5-46BE-AF22-3F75B3F6CCA5}" srcOrd="0" destOrd="0" presId="urn:microsoft.com/office/officeart/2005/8/layout/list1"/>
    <dgm:cxn modelId="{1F74C88E-426D-4BEA-8DA0-4F7292E39DB5}" type="presOf" srcId="{CFFC2796-A9E5-437C-9758-BB685EBFE29E}" destId="{17F78208-AF82-423C-920D-AF36D1553C90}" srcOrd="0" destOrd="0" presId="urn:microsoft.com/office/officeart/2005/8/layout/list1"/>
    <dgm:cxn modelId="{57ED3B75-5508-4D12-8644-24B78A8898E2}" srcId="{2A0185F2-C552-47A9-9B9A-BA5225C73215}" destId="{2AF724BA-B151-4A8F-AA8D-5B28343A1755}" srcOrd="3" destOrd="0" parTransId="{C38A0170-2F42-4844-B3C3-5824B074A6E2}" sibTransId="{849E8F65-4A44-41D7-B642-051206CEB505}"/>
    <dgm:cxn modelId="{AAD4F295-6DA5-4919-9090-38FB2021AF09}" srcId="{2A0185F2-C552-47A9-9B9A-BA5225C73215}" destId="{A4BF2B76-FCF0-4293-89BA-FF2BF07A4F1A}" srcOrd="5" destOrd="0" parTransId="{EEF98C77-BF6B-42BF-9FC7-09AC2188928F}" sibTransId="{4CDB4689-C1C3-48DE-82D4-0D20073FC2A2}"/>
    <dgm:cxn modelId="{77392A66-13C3-42EF-8CEF-29FB9DBDD544}" type="presOf" srcId="{0168C503-4E68-414A-8FE6-630FBAFD8D20}" destId="{E6BF64D6-CD8C-44DB-979B-92691DC925C7}" srcOrd="1" destOrd="0" presId="urn:microsoft.com/office/officeart/2005/8/layout/list1"/>
    <dgm:cxn modelId="{1777E3E5-994A-4BFD-A618-2DBCE09636FD}" srcId="{2A0185F2-C552-47A9-9B9A-BA5225C73215}" destId="{0168C503-4E68-414A-8FE6-630FBAFD8D20}" srcOrd="1" destOrd="0" parTransId="{09FBB371-ACBA-4048-B32E-04E331C0D541}" sibTransId="{712E2591-E8A5-468F-B821-0117CFB7D1DE}"/>
    <dgm:cxn modelId="{E133D6D5-7032-4CB7-87DC-DB76BCFBD0D0}" type="presOf" srcId="{2AF724BA-B151-4A8F-AA8D-5B28343A1755}" destId="{F42DD608-D3F6-4ECA-91B2-61C254690D6E}" srcOrd="0" destOrd="0" presId="urn:microsoft.com/office/officeart/2005/8/layout/list1"/>
    <dgm:cxn modelId="{0AEAA26C-6346-407D-AD9F-8811828E2DD2}" type="presOf" srcId="{55CCA8FC-E9EE-4CE6-858B-77B077784704}" destId="{16C4E6D2-52C7-4ADD-A00D-1B0DD8BA6994}" srcOrd="1" destOrd="0" presId="urn:microsoft.com/office/officeart/2005/8/layout/list1"/>
    <dgm:cxn modelId="{43966878-F6A9-492F-9807-3DDEFDC7B7F4}" type="presOf" srcId="{A4BF2B76-FCF0-4293-89BA-FF2BF07A4F1A}" destId="{210D5974-99AA-47C0-A55E-4A471FF3B947}" srcOrd="1" destOrd="0" presId="urn:microsoft.com/office/officeart/2005/8/layout/list1"/>
    <dgm:cxn modelId="{4097B25B-D2F5-4050-9065-8511AB7B778B}" srcId="{2A0185F2-C552-47A9-9B9A-BA5225C73215}" destId="{55CCA8FC-E9EE-4CE6-858B-77B077784704}" srcOrd="0" destOrd="0" parTransId="{7A6F7A30-8BD3-4E24-8ED7-A8F1883DF8BA}" sibTransId="{4CE69B1A-0C1E-445A-95F8-E4B7888CDA90}"/>
    <dgm:cxn modelId="{BFCBD700-9F8A-4B3D-94EE-91FFA1844A82}" type="presOf" srcId="{A4BF2B76-FCF0-4293-89BA-FF2BF07A4F1A}" destId="{B97386BF-9416-4A3C-973A-28A516D69A64}" srcOrd="0" destOrd="0" presId="urn:microsoft.com/office/officeart/2005/8/layout/list1"/>
    <dgm:cxn modelId="{F13E65E3-7525-477C-BF2B-D7089782DE6F}" type="presOf" srcId="{2A0185F2-C552-47A9-9B9A-BA5225C73215}" destId="{CBC2003F-13D7-4CC5-99DE-07B8B41CD44D}" srcOrd="0" destOrd="0" presId="urn:microsoft.com/office/officeart/2005/8/layout/list1"/>
    <dgm:cxn modelId="{540FEC32-A409-4942-9853-7D7861771B1C}" type="presOf" srcId="{CFFC2796-A9E5-437C-9758-BB685EBFE29E}" destId="{9F70AF96-C493-4527-9419-13FB6B155951}" srcOrd="1" destOrd="0" presId="urn:microsoft.com/office/officeart/2005/8/layout/list1"/>
    <dgm:cxn modelId="{EF5A6D85-3023-431F-B737-580F1D714409}" type="presOf" srcId="{55CCA8FC-E9EE-4CE6-858B-77B077784704}" destId="{3FCBB14C-3FB1-4F99-92F7-DFAAD7700582}" srcOrd="0" destOrd="0" presId="urn:microsoft.com/office/officeart/2005/8/layout/list1"/>
    <dgm:cxn modelId="{22B76A51-B821-4E8A-AAE2-924B2BA8BD34}" type="presParOf" srcId="{CBC2003F-13D7-4CC5-99DE-07B8B41CD44D}" destId="{6D652744-F67A-4AEA-976D-7A0EA6992199}" srcOrd="0" destOrd="0" presId="urn:microsoft.com/office/officeart/2005/8/layout/list1"/>
    <dgm:cxn modelId="{C01FCFF4-6412-46AD-A897-2A988417F697}" type="presParOf" srcId="{6D652744-F67A-4AEA-976D-7A0EA6992199}" destId="{3FCBB14C-3FB1-4F99-92F7-DFAAD7700582}" srcOrd="0" destOrd="0" presId="urn:microsoft.com/office/officeart/2005/8/layout/list1"/>
    <dgm:cxn modelId="{6037DFB0-7C1E-4DD4-89C5-A1529739FB44}" type="presParOf" srcId="{6D652744-F67A-4AEA-976D-7A0EA6992199}" destId="{16C4E6D2-52C7-4ADD-A00D-1B0DD8BA6994}" srcOrd="1" destOrd="0" presId="urn:microsoft.com/office/officeart/2005/8/layout/list1"/>
    <dgm:cxn modelId="{96C0A260-93D0-4E6C-8DBC-B2222794A39A}" type="presParOf" srcId="{CBC2003F-13D7-4CC5-99DE-07B8B41CD44D}" destId="{D534E40B-422E-4191-AC77-5E13C22A32BF}" srcOrd="1" destOrd="0" presId="urn:microsoft.com/office/officeart/2005/8/layout/list1"/>
    <dgm:cxn modelId="{721E0FC4-BC87-40F2-84E7-563D33769BC8}" type="presParOf" srcId="{CBC2003F-13D7-4CC5-99DE-07B8B41CD44D}" destId="{0D573804-5698-42C4-9CA4-232DD21B9E18}" srcOrd="2" destOrd="0" presId="urn:microsoft.com/office/officeart/2005/8/layout/list1"/>
    <dgm:cxn modelId="{E90C0EA3-D126-4A58-895F-0A68195878E0}" type="presParOf" srcId="{CBC2003F-13D7-4CC5-99DE-07B8B41CD44D}" destId="{22A68D19-7D76-454C-B32C-24945286A097}" srcOrd="3" destOrd="0" presId="urn:microsoft.com/office/officeart/2005/8/layout/list1"/>
    <dgm:cxn modelId="{A86EA4F5-9DEA-4D31-9110-4248A5FC5218}" type="presParOf" srcId="{CBC2003F-13D7-4CC5-99DE-07B8B41CD44D}" destId="{33F368ED-1972-444F-828F-4C40B06B4AA1}" srcOrd="4" destOrd="0" presId="urn:microsoft.com/office/officeart/2005/8/layout/list1"/>
    <dgm:cxn modelId="{FD9B2886-144B-493C-90A9-BE4B23EBBFAC}" type="presParOf" srcId="{33F368ED-1972-444F-828F-4C40B06B4AA1}" destId="{E36BEA1E-D0AC-4A0D-9CF1-7A66A2335F13}" srcOrd="0" destOrd="0" presId="urn:microsoft.com/office/officeart/2005/8/layout/list1"/>
    <dgm:cxn modelId="{8D500B4D-BDAC-4161-9B79-368543C5E724}" type="presParOf" srcId="{33F368ED-1972-444F-828F-4C40B06B4AA1}" destId="{E6BF64D6-CD8C-44DB-979B-92691DC925C7}" srcOrd="1" destOrd="0" presId="urn:microsoft.com/office/officeart/2005/8/layout/list1"/>
    <dgm:cxn modelId="{1BCBF96D-8C64-4F65-98AA-1F34E140BE56}" type="presParOf" srcId="{CBC2003F-13D7-4CC5-99DE-07B8B41CD44D}" destId="{9336F0D4-1CA8-4C2A-AB98-904E49A0AFA3}" srcOrd="5" destOrd="0" presId="urn:microsoft.com/office/officeart/2005/8/layout/list1"/>
    <dgm:cxn modelId="{074C52F3-D523-47AB-B513-2E8C210FAC6C}" type="presParOf" srcId="{CBC2003F-13D7-4CC5-99DE-07B8B41CD44D}" destId="{0F90185A-5C6D-4F95-A1CF-C8753CD0EDD2}" srcOrd="6" destOrd="0" presId="urn:microsoft.com/office/officeart/2005/8/layout/list1"/>
    <dgm:cxn modelId="{3F4006FE-392D-4A1D-B1DF-E0CC79C97BAD}" type="presParOf" srcId="{CBC2003F-13D7-4CC5-99DE-07B8B41CD44D}" destId="{93664584-761A-4D41-A0FF-E5250CD5C238}" srcOrd="7" destOrd="0" presId="urn:microsoft.com/office/officeart/2005/8/layout/list1"/>
    <dgm:cxn modelId="{FE0B85C5-4A9A-431F-9351-99C3BC7AC0CA}" type="presParOf" srcId="{CBC2003F-13D7-4CC5-99DE-07B8B41CD44D}" destId="{B25F88F5-EDB6-4399-BDF5-A5E327F7EEE1}" srcOrd="8" destOrd="0" presId="urn:microsoft.com/office/officeart/2005/8/layout/list1"/>
    <dgm:cxn modelId="{46E1573B-B461-4DAE-B263-C4134D20A67F}" type="presParOf" srcId="{B25F88F5-EDB6-4399-BDF5-A5E327F7EEE1}" destId="{9534E113-2FC5-46BE-AF22-3F75B3F6CCA5}" srcOrd="0" destOrd="0" presId="urn:microsoft.com/office/officeart/2005/8/layout/list1"/>
    <dgm:cxn modelId="{27E31D99-E7CF-4046-9F90-4B813E8F1E7C}" type="presParOf" srcId="{B25F88F5-EDB6-4399-BDF5-A5E327F7EEE1}" destId="{00870562-D224-44FC-A164-D8620611251B}" srcOrd="1" destOrd="0" presId="urn:microsoft.com/office/officeart/2005/8/layout/list1"/>
    <dgm:cxn modelId="{9C3FB822-56E1-4CE1-BB08-A3CFEED82279}" type="presParOf" srcId="{CBC2003F-13D7-4CC5-99DE-07B8B41CD44D}" destId="{B304EBAA-4A72-49FB-89DD-019FEACF8720}" srcOrd="9" destOrd="0" presId="urn:microsoft.com/office/officeart/2005/8/layout/list1"/>
    <dgm:cxn modelId="{E88EBBA4-AD8A-4DC3-9E53-E5949BCFE61F}" type="presParOf" srcId="{CBC2003F-13D7-4CC5-99DE-07B8B41CD44D}" destId="{81B6963D-3B19-4323-AE81-57DE7DD5ABA9}" srcOrd="10" destOrd="0" presId="urn:microsoft.com/office/officeart/2005/8/layout/list1"/>
    <dgm:cxn modelId="{A04A4CED-BD82-41F9-A6F5-D7670806D56B}" type="presParOf" srcId="{CBC2003F-13D7-4CC5-99DE-07B8B41CD44D}" destId="{772335BA-F2CD-4FB3-9DA0-5BD697631BA9}" srcOrd="11" destOrd="0" presId="urn:microsoft.com/office/officeart/2005/8/layout/list1"/>
    <dgm:cxn modelId="{B8B76B36-152C-41C2-9FE3-04B4DB2D2BB2}" type="presParOf" srcId="{CBC2003F-13D7-4CC5-99DE-07B8B41CD44D}" destId="{29F5547F-F704-4943-9620-548B1BCC69D2}" srcOrd="12" destOrd="0" presId="urn:microsoft.com/office/officeart/2005/8/layout/list1"/>
    <dgm:cxn modelId="{731DC0A9-0063-43E3-B2C8-1CDEED7ECD46}" type="presParOf" srcId="{29F5547F-F704-4943-9620-548B1BCC69D2}" destId="{F42DD608-D3F6-4ECA-91B2-61C254690D6E}" srcOrd="0" destOrd="0" presId="urn:microsoft.com/office/officeart/2005/8/layout/list1"/>
    <dgm:cxn modelId="{AE696590-0269-4F19-A48A-68A3A588E888}" type="presParOf" srcId="{29F5547F-F704-4943-9620-548B1BCC69D2}" destId="{24C1DECA-BCEB-4865-BC1A-96E5451EAF3B}" srcOrd="1" destOrd="0" presId="urn:microsoft.com/office/officeart/2005/8/layout/list1"/>
    <dgm:cxn modelId="{C7A2F535-3101-4771-853E-A928501F1A86}" type="presParOf" srcId="{CBC2003F-13D7-4CC5-99DE-07B8B41CD44D}" destId="{79FB9AE2-5B7D-4E0C-B216-84E1F3AE558C}" srcOrd="13" destOrd="0" presId="urn:microsoft.com/office/officeart/2005/8/layout/list1"/>
    <dgm:cxn modelId="{72508BE9-0AF7-45AA-A688-48A6BA2D1E7B}" type="presParOf" srcId="{CBC2003F-13D7-4CC5-99DE-07B8B41CD44D}" destId="{C2A314A1-4D4B-4725-893B-4F03C2BDD1BF}" srcOrd="14" destOrd="0" presId="urn:microsoft.com/office/officeart/2005/8/layout/list1"/>
    <dgm:cxn modelId="{FFC7A1C7-89C5-4FE3-9659-80D34CE22B77}" type="presParOf" srcId="{CBC2003F-13D7-4CC5-99DE-07B8B41CD44D}" destId="{D4706D3F-AF4B-4A0C-AB72-1BB367D35C11}" srcOrd="15" destOrd="0" presId="urn:microsoft.com/office/officeart/2005/8/layout/list1"/>
    <dgm:cxn modelId="{A2B95E9B-50C7-4203-9990-97AF2A8127C8}" type="presParOf" srcId="{CBC2003F-13D7-4CC5-99DE-07B8B41CD44D}" destId="{C5DF3412-B3C9-43BD-9E4D-24DDE49B1234}" srcOrd="16" destOrd="0" presId="urn:microsoft.com/office/officeart/2005/8/layout/list1"/>
    <dgm:cxn modelId="{50C8415D-C106-4B78-A06B-5FEE18079B35}" type="presParOf" srcId="{C5DF3412-B3C9-43BD-9E4D-24DDE49B1234}" destId="{17F78208-AF82-423C-920D-AF36D1553C90}" srcOrd="0" destOrd="0" presId="urn:microsoft.com/office/officeart/2005/8/layout/list1"/>
    <dgm:cxn modelId="{1A5C9E33-1E42-4217-AF2C-39B154AE91CA}" type="presParOf" srcId="{C5DF3412-B3C9-43BD-9E4D-24DDE49B1234}" destId="{9F70AF96-C493-4527-9419-13FB6B155951}" srcOrd="1" destOrd="0" presId="urn:microsoft.com/office/officeart/2005/8/layout/list1"/>
    <dgm:cxn modelId="{2FD81FD8-0FF1-4538-B5C5-B5554885CADD}" type="presParOf" srcId="{CBC2003F-13D7-4CC5-99DE-07B8B41CD44D}" destId="{63E0C6CC-6B37-4A89-9507-7E6CC690C01F}" srcOrd="17" destOrd="0" presId="urn:microsoft.com/office/officeart/2005/8/layout/list1"/>
    <dgm:cxn modelId="{3F55E55B-1A5C-42E4-85AC-02684A807001}" type="presParOf" srcId="{CBC2003F-13D7-4CC5-99DE-07B8B41CD44D}" destId="{64037B04-B24D-421C-BA55-4C9568A16C6B}" srcOrd="18" destOrd="0" presId="urn:microsoft.com/office/officeart/2005/8/layout/list1"/>
    <dgm:cxn modelId="{83A48207-0A79-4F8C-83A6-FECEA5FEBC75}" type="presParOf" srcId="{CBC2003F-13D7-4CC5-99DE-07B8B41CD44D}" destId="{AFBF6252-63A6-472D-85BD-5C7F94E200B9}" srcOrd="19" destOrd="0" presId="urn:microsoft.com/office/officeart/2005/8/layout/list1"/>
    <dgm:cxn modelId="{E0E5A4AD-34B3-4FAB-92EB-58CF3782BE64}" type="presParOf" srcId="{CBC2003F-13D7-4CC5-99DE-07B8B41CD44D}" destId="{B1593AD8-A3E2-4F8B-892E-B3C957F2BBE8}" srcOrd="20" destOrd="0" presId="urn:microsoft.com/office/officeart/2005/8/layout/list1"/>
    <dgm:cxn modelId="{C8004AF0-F16A-4BBC-A393-4232A703C4ED}" type="presParOf" srcId="{B1593AD8-A3E2-4F8B-892E-B3C957F2BBE8}" destId="{B97386BF-9416-4A3C-973A-28A516D69A64}" srcOrd="0" destOrd="0" presId="urn:microsoft.com/office/officeart/2005/8/layout/list1"/>
    <dgm:cxn modelId="{D8F80DDB-2E0C-4B5F-B4A8-9AF4C40CA9D0}" type="presParOf" srcId="{B1593AD8-A3E2-4F8B-892E-B3C957F2BBE8}" destId="{210D5974-99AA-47C0-A55E-4A471FF3B947}" srcOrd="1" destOrd="0" presId="urn:microsoft.com/office/officeart/2005/8/layout/list1"/>
    <dgm:cxn modelId="{E6328FCC-71BD-4B85-A9ED-BD00D72C7F73}" type="presParOf" srcId="{CBC2003F-13D7-4CC5-99DE-07B8B41CD44D}" destId="{99F46769-EF1F-4789-9CAA-14B213E4F57E}" srcOrd="21" destOrd="0" presId="urn:microsoft.com/office/officeart/2005/8/layout/list1"/>
    <dgm:cxn modelId="{A266AF87-8760-48BF-B6A3-39480D11737D}" type="presParOf" srcId="{CBC2003F-13D7-4CC5-99DE-07B8B41CD44D}" destId="{F303D533-1A9A-4186-A083-B417D39F2FA5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73804-5698-42C4-9CA4-232DD21B9E18}">
      <dsp:nvSpPr>
        <dsp:cNvPr id="0" name=""/>
        <dsp:cNvSpPr/>
      </dsp:nvSpPr>
      <dsp:spPr>
        <a:xfrm>
          <a:off x="0" y="294554"/>
          <a:ext cx="102362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C4E6D2-52C7-4ADD-A00D-1B0DD8BA6994}">
      <dsp:nvSpPr>
        <dsp:cNvPr id="0" name=""/>
        <dsp:cNvSpPr/>
      </dsp:nvSpPr>
      <dsp:spPr>
        <a:xfrm>
          <a:off x="511810" y="96764"/>
          <a:ext cx="9419555" cy="41918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833" tIns="0" rIns="270833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 smtClean="0">
              <a:solidFill>
                <a:schemeClr val="tx1"/>
              </a:solidFill>
            </a:rPr>
            <a:t>El Rut, acorde a las actividades que desempeña y presta a la Universidad de Santander, con fecha de generación del año vigente</a:t>
          </a:r>
          <a:endParaRPr lang="es-ES" sz="1400" kern="1200" dirty="0">
            <a:solidFill>
              <a:schemeClr val="tx1"/>
            </a:solidFill>
          </a:endParaRPr>
        </a:p>
      </dsp:txBody>
      <dsp:txXfrm>
        <a:off x="532273" y="117227"/>
        <a:ext cx="9378629" cy="378263"/>
      </dsp:txXfrm>
    </dsp:sp>
    <dsp:sp modelId="{0F90185A-5C6D-4F95-A1CF-C8753CD0EDD2}">
      <dsp:nvSpPr>
        <dsp:cNvPr id="0" name=""/>
        <dsp:cNvSpPr/>
      </dsp:nvSpPr>
      <dsp:spPr>
        <a:xfrm>
          <a:off x="0" y="974954"/>
          <a:ext cx="102362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960178"/>
              <a:satOff val="-8155"/>
              <a:lumOff val="1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BF64D6-CD8C-44DB-979B-92691DC925C7}">
      <dsp:nvSpPr>
        <dsp:cNvPr id="0" name=""/>
        <dsp:cNvSpPr/>
      </dsp:nvSpPr>
      <dsp:spPr>
        <a:xfrm>
          <a:off x="511810" y="753554"/>
          <a:ext cx="7165340" cy="442800"/>
        </a:xfrm>
        <a:prstGeom prst="roundRect">
          <a:avLst/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833" tIns="0" rIns="270833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solidFill>
                <a:schemeClr val="tx1"/>
              </a:solidFill>
            </a:rPr>
            <a:t>Los datos de la empresa deben ser coherentes con los datos del RUT y la factura/cuenta de cobro/documento equivalente</a:t>
          </a:r>
        </a:p>
      </dsp:txBody>
      <dsp:txXfrm>
        <a:off x="533426" y="775170"/>
        <a:ext cx="7122108" cy="399568"/>
      </dsp:txXfrm>
    </dsp:sp>
    <dsp:sp modelId="{81B6963D-3B19-4323-AE81-57DE7DD5ABA9}">
      <dsp:nvSpPr>
        <dsp:cNvPr id="0" name=""/>
        <dsp:cNvSpPr/>
      </dsp:nvSpPr>
      <dsp:spPr>
        <a:xfrm>
          <a:off x="0" y="1794402"/>
          <a:ext cx="102362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920356"/>
              <a:satOff val="-16311"/>
              <a:lumOff val="3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870562-D224-44FC-A164-D8620611251B}">
      <dsp:nvSpPr>
        <dsp:cNvPr id="0" name=""/>
        <dsp:cNvSpPr/>
      </dsp:nvSpPr>
      <dsp:spPr>
        <a:xfrm>
          <a:off x="511810" y="1433954"/>
          <a:ext cx="9478383" cy="581848"/>
        </a:xfrm>
        <a:prstGeom prst="roundRect">
          <a:avLst/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833" tIns="0" rIns="270833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 smtClean="0">
              <a:solidFill>
                <a:schemeClr val="tx1"/>
              </a:solidFill>
            </a:rPr>
            <a:t>En caso de ser persona Natural del régimen simple y prestar un servicio (mantenimientos, reparaciones, honorarios) superiores a 1SMLMV deberá presentar el pago de la respectiva seguridad social (Salud, pensión y ARL) como independiente del periodo en que presto el servicio.</a:t>
          </a:r>
          <a:endParaRPr lang="es-ES" sz="1400" kern="1200" dirty="0">
            <a:solidFill>
              <a:schemeClr val="tx1"/>
            </a:solidFill>
          </a:endParaRPr>
        </a:p>
      </dsp:txBody>
      <dsp:txXfrm>
        <a:off x="540213" y="1462357"/>
        <a:ext cx="9421577" cy="525042"/>
      </dsp:txXfrm>
    </dsp:sp>
    <dsp:sp modelId="{C2A314A1-4D4B-4725-893B-4F03C2BDD1BF}">
      <dsp:nvSpPr>
        <dsp:cNvPr id="0" name=""/>
        <dsp:cNvSpPr/>
      </dsp:nvSpPr>
      <dsp:spPr>
        <a:xfrm>
          <a:off x="0" y="2451192"/>
          <a:ext cx="102362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5880535"/>
              <a:satOff val="-24466"/>
              <a:lumOff val="5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C1DECA-BCEB-4865-BC1A-96E5451EAF3B}">
      <dsp:nvSpPr>
        <dsp:cNvPr id="0" name=""/>
        <dsp:cNvSpPr/>
      </dsp:nvSpPr>
      <dsp:spPr>
        <a:xfrm>
          <a:off x="511810" y="2253402"/>
          <a:ext cx="9419555" cy="419189"/>
        </a:xfrm>
        <a:prstGeom prst="roundRect">
          <a:avLst/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833" tIns="0" rIns="270833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 smtClean="0">
              <a:solidFill>
                <a:schemeClr val="tx1"/>
              </a:solidFill>
            </a:rPr>
            <a:t>Si suministra Equipos, debe indicar en la factura la garantía o enviar carta de garantía, también el certificado importación y de capacitación (si aplica)</a:t>
          </a:r>
          <a:endParaRPr lang="es-ES" sz="1400" kern="1200" dirty="0">
            <a:solidFill>
              <a:schemeClr val="tx1"/>
            </a:solidFill>
          </a:endParaRPr>
        </a:p>
      </dsp:txBody>
      <dsp:txXfrm>
        <a:off x="532273" y="2273865"/>
        <a:ext cx="9378629" cy="378263"/>
      </dsp:txXfrm>
    </dsp:sp>
    <dsp:sp modelId="{64037B04-B24D-421C-BA55-4C9568A16C6B}">
      <dsp:nvSpPr>
        <dsp:cNvPr id="0" name=""/>
        <dsp:cNvSpPr/>
      </dsp:nvSpPr>
      <dsp:spPr>
        <a:xfrm>
          <a:off x="0" y="3105020"/>
          <a:ext cx="102362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7840713"/>
              <a:satOff val="-32622"/>
              <a:lumOff val="76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70AF96-C493-4527-9419-13FB6B155951}">
      <dsp:nvSpPr>
        <dsp:cNvPr id="0" name=""/>
        <dsp:cNvSpPr/>
      </dsp:nvSpPr>
      <dsp:spPr>
        <a:xfrm>
          <a:off x="511810" y="2910192"/>
          <a:ext cx="9478096" cy="416227"/>
        </a:xfrm>
        <a:prstGeom prst="roundRect">
          <a:avLst/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833" tIns="0" rIns="270833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 smtClean="0">
              <a:solidFill>
                <a:schemeClr val="tx1"/>
              </a:solidFill>
            </a:rPr>
            <a:t>En caso que el servicio contratado tenga que ver con levantamiento o intervención de estructuras inmuebles deberá adjunta el respectivo pago del FIC</a:t>
          </a:r>
          <a:endParaRPr lang="es-ES" sz="1400" kern="1200" dirty="0">
            <a:solidFill>
              <a:schemeClr val="tx1"/>
            </a:solidFill>
          </a:endParaRPr>
        </a:p>
      </dsp:txBody>
      <dsp:txXfrm>
        <a:off x="532129" y="2930511"/>
        <a:ext cx="9437458" cy="375589"/>
      </dsp:txXfrm>
    </dsp:sp>
    <dsp:sp modelId="{F303D533-1A9A-4186-A083-B417D39F2FA5}">
      <dsp:nvSpPr>
        <dsp:cNvPr id="0" name=""/>
        <dsp:cNvSpPr/>
      </dsp:nvSpPr>
      <dsp:spPr>
        <a:xfrm>
          <a:off x="0" y="3770343"/>
          <a:ext cx="102362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D5974-99AA-47C0-A55E-4A471FF3B947}">
      <dsp:nvSpPr>
        <dsp:cNvPr id="0" name=""/>
        <dsp:cNvSpPr/>
      </dsp:nvSpPr>
      <dsp:spPr>
        <a:xfrm>
          <a:off x="521897" y="3564020"/>
          <a:ext cx="9502458" cy="427722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833" tIns="0" rIns="270833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 smtClean="0">
              <a:solidFill>
                <a:schemeClr val="tx1"/>
              </a:solidFill>
            </a:rPr>
            <a:t>Enviar las actas de entrega, actas de avances o remisiones que soporten la factura emitida</a:t>
          </a:r>
          <a:endParaRPr lang="es-ES" sz="1400" kern="1200" dirty="0">
            <a:solidFill>
              <a:schemeClr val="tx1"/>
            </a:solidFill>
          </a:endParaRPr>
        </a:p>
      </dsp:txBody>
      <dsp:txXfrm>
        <a:off x="542777" y="3584900"/>
        <a:ext cx="9460698" cy="385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7DB2D-1ADF-AD40-A7EB-E569FBD590C4}" type="datetimeFigureOut">
              <a:rPr lang="es-CO" smtClean="0"/>
              <a:t>20/06/2024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BDA26-279D-AB41-B7C9-C167F1A24F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10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22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7373" y="1007953"/>
            <a:ext cx="9120403" cy="688284"/>
          </a:xfrm>
          <a:prstGeom prst="rect">
            <a:avLst/>
          </a:prstGeom>
        </p:spPr>
        <p:txBody>
          <a:bodyPr anchor="ctr"/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14304" y="1831510"/>
            <a:ext cx="9167614" cy="33615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58239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des_texto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EE1A-38B2-FAD5-8A26-26D67EE74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5931" y="1338035"/>
            <a:ext cx="10278980" cy="85006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1">
                <a:solidFill>
                  <a:srgbClr val="0551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5779F-0361-5ED2-D406-B6A7F1507C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5931" y="3293978"/>
            <a:ext cx="10236869" cy="2443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4060ED4-3DBD-5FA8-DEC9-41FCFE01C0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1" y="2323821"/>
            <a:ext cx="10278980" cy="8920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" dirty="0"/>
              <a:t>Subtítulo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6787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8B6B99F-CC39-DD4D-AE30-BABC42298ACB}"/>
              </a:ext>
            </a:extLst>
          </p:cNvPr>
          <p:cNvSpPr txBox="1"/>
          <p:nvPr userDrawn="1"/>
        </p:nvSpPr>
        <p:spPr>
          <a:xfrm>
            <a:off x="3335328" y="2967335"/>
            <a:ext cx="5521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674542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75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1" r:id="rId2"/>
    <p:sldLayoutId id="2147483662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auxiliaralmacen@Valledupar.udes.edu.co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412101-CE0B-DCEA-A704-FAF044B8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716" y="495582"/>
            <a:ext cx="9120403" cy="688645"/>
          </a:xfrm>
        </p:spPr>
        <p:txBody>
          <a:bodyPr/>
          <a:lstStyle/>
          <a:p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Requisitos para recepción de facturación</a:t>
            </a:r>
            <a:r>
              <a:rPr lang="es-E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s-E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58DF02-6708-1C18-3BBE-9FB53B5CA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1170" y="1082364"/>
            <a:ext cx="9334352" cy="5219284"/>
          </a:xfrm>
        </p:spPr>
        <p:txBody>
          <a:bodyPr>
            <a:noAutofit/>
          </a:bodyPr>
          <a:lstStyle/>
          <a:p>
            <a:pPr lvl="0" algn="just"/>
            <a:endParaRPr lang="es-ES" dirty="0" smtClean="0">
              <a:latin typeface="Spranq eco sans" panose="020B0603030804020204" pitchFamily="34" charset="0"/>
            </a:endParaRPr>
          </a:p>
          <a:p>
            <a:pPr lvl="0" algn="just"/>
            <a:r>
              <a:rPr lang="es-ES" dirty="0" smtClean="0">
                <a:latin typeface="Spranq eco sans" panose="020B0603030804020204" pitchFamily="34" charset="0"/>
              </a:rPr>
              <a:t>Nombre </a:t>
            </a:r>
            <a:r>
              <a:rPr lang="es-ES" dirty="0">
                <a:latin typeface="Spranq eco sans" panose="020B0603030804020204" pitchFamily="34" charset="0"/>
              </a:rPr>
              <a:t>Cliente: Universidad de Santander</a:t>
            </a:r>
          </a:p>
          <a:p>
            <a:pPr lvl="0" algn="just"/>
            <a:r>
              <a:rPr lang="es-ES" dirty="0" err="1">
                <a:latin typeface="Spranq eco sans" panose="020B0603030804020204" pitchFamily="34" charset="0"/>
              </a:rPr>
              <a:t>Nit</a:t>
            </a:r>
            <a:r>
              <a:rPr lang="es-ES" dirty="0">
                <a:latin typeface="Spranq eco sans" panose="020B0603030804020204" pitchFamily="34" charset="0"/>
              </a:rPr>
              <a:t>: 804001890</a:t>
            </a:r>
          </a:p>
          <a:p>
            <a:pPr algn="just"/>
            <a:r>
              <a:rPr lang="es-CO" dirty="0">
                <a:latin typeface="Spranq eco sans" panose="020B0603030804020204" pitchFamily="34" charset="0"/>
              </a:rPr>
              <a:t>Dirección: De la Sede quien emitió la orden de compra (Bucaramanga, Cúcuta, Valledupar, Bogotá)</a:t>
            </a:r>
          </a:p>
          <a:p>
            <a:pPr lvl="0" algn="just"/>
            <a:r>
              <a:rPr lang="es-CO" dirty="0">
                <a:latin typeface="Spranq eco sans" panose="020B0603030804020204" pitchFamily="34" charset="0"/>
              </a:rPr>
              <a:t>Numero de orden de compra al cual hace referencia la factura emitida</a:t>
            </a:r>
          </a:p>
          <a:p>
            <a:pPr lvl="0" algn="just"/>
            <a:r>
              <a:rPr lang="es-CO" dirty="0">
                <a:latin typeface="Spranq eco sans" panose="020B0603030804020204" pitchFamily="34" charset="0"/>
              </a:rPr>
              <a:t>Por cada orden de compra, se debe emitir una factura</a:t>
            </a:r>
          </a:p>
          <a:p>
            <a:pPr algn="just"/>
            <a:r>
              <a:rPr lang="es-CO" dirty="0">
                <a:latin typeface="Spranq eco sans" panose="020B0603030804020204" pitchFamily="34" charset="0"/>
              </a:rPr>
              <a:t>Indicar el número de cuenta, tipo y banco para efectos de pagos</a:t>
            </a:r>
          </a:p>
          <a:p>
            <a:pPr algn="just"/>
            <a:r>
              <a:rPr lang="es-CO" dirty="0">
                <a:latin typeface="Spranq eco sans" panose="020B0603030804020204" pitchFamily="34" charset="0"/>
              </a:rPr>
              <a:t>Correo para recepción de </a:t>
            </a:r>
            <a:r>
              <a:rPr lang="es-CO" b="1" dirty="0">
                <a:latin typeface="Spranq eco sans" panose="020B0603030804020204" pitchFamily="34" charset="0"/>
              </a:rPr>
              <a:t>Cuentas de cobro o documentos equivalentes</a:t>
            </a:r>
            <a:r>
              <a:rPr lang="es-CO" dirty="0">
                <a:latin typeface="Spranq eco sans" panose="020B0603030804020204" pitchFamily="34" charset="0"/>
              </a:rPr>
              <a:t>: </a:t>
            </a:r>
            <a:r>
              <a:rPr lang="es-CO" dirty="0" smtClean="0">
                <a:solidFill>
                  <a:srgbClr val="0070C0"/>
                </a:solidFill>
                <a:latin typeface="Spranq eco sans" panose="020B0603030804020204" pitchFamily="34" charset="0"/>
                <a:hlinkClick r:id="rId2"/>
              </a:rPr>
              <a:t>auxiliaralmacen@Valledupar.udes.edu.co/</a:t>
            </a:r>
            <a:r>
              <a:rPr lang="es-CO" dirty="0" smtClean="0">
                <a:solidFill>
                  <a:srgbClr val="0070C0"/>
                </a:solidFill>
                <a:latin typeface="Spranq eco sans" panose="020B0603030804020204" pitchFamily="34" charset="0"/>
              </a:rPr>
              <a:t> asistentecompras@Valledupar.udes.edu.co</a:t>
            </a:r>
            <a:endParaRPr lang="es-CO" dirty="0">
              <a:solidFill>
                <a:srgbClr val="0070C0"/>
              </a:solidFill>
              <a:latin typeface="Spranq eco sans" panose="020B0603030804020204" pitchFamily="34" charset="0"/>
            </a:endParaRPr>
          </a:p>
          <a:p>
            <a:pPr lvl="0" algn="just"/>
            <a:r>
              <a:rPr lang="es-CO" dirty="0">
                <a:latin typeface="Spranq eco sans" panose="020B0603030804020204" pitchFamily="34" charset="0"/>
              </a:rPr>
              <a:t>Correo para recepción de </a:t>
            </a:r>
            <a:r>
              <a:rPr lang="es-CO" b="1" dirty="0">
                <a:latin typeface="Spranq eco sans" panose="020B0603030804020204" pitchFamily="34" charset="0"/>
              </a:rPr>
              <a:t>facturación electrónica </a:t>
            </a:r>
            <a:r>
              <a:rPr lang="es-CO" dirty="0">
                <a:latin typeface="Spranq eco sans" panose="020B0603030804020204" pitchFamily="34" charset="0"/>
              </a:rPr>
              <a:t>de la Universidad de Santander: </a:t>
            </a:r>
            <a:r>
              <a:rPr lang="es-CO" b="1" dirty="0">
                <a:solidFill>
                  <a:srgbClr val="0070C0"/>
                </a:solidFill>
                <a:latin typeface="Spranq eco sans" panose="020B0603030804020204" pitchFamily="34" charset="0"/>
              </a:rPr>
              <a:t>804001890@factureinbox.co</a:t>
            </a:r>
            <a:endParaRPr lang="es-CO" dirty="0">
              <a:solidFill>
                <a:srgbClr val="0070C0"/>
              </a:solidFill>
              <a:latin typeface="Spranq eco sans" panose="020B0603030804020204" pitchFamily="34" charset="0"/>
            </a:endParaRPr>
          </a:p>
          <a:p>
            <a:pPr lvl="0" algn="just" fontAlgn="base"/>
            <a:r>
              <a:rPr lang="es-CO" dirty="0">
                <a:latin typeface="Spranq eco sans" panose="020B0603030804020204" pitchFamily="34" charset="0"/>
              </a:rPr>
              <a:t>La factura debe indicar la forma de pago </a:t>
            </a:r>
            <a:r>
              <a:rPr lang="es-CO" b="1" dirty="0">
                <a:latin typeface="Spranq eco sans" panose="020B0603030804020204" pitchFamily="34" charset="0"/>
              </a:rPr>
              <a:t>CONTADO</a:t>
            </a:r>
            <a:r>
              <a:rPr lang="es-CO" dirty="0">
                <a:latin typeface="Spranq eco sans" panose="020B0603030804020204" pitchFamily="34" charset="0"/>
              </a:rPr>
              <a:t> o </a:t>
            </a:r>
            <a:r>
              <a:rPr lang="es-CO" b="1" dirty="0">
                <a:latin typeface="Spranq eco sans" panose="020B0603030804020204" pitchFamily="34" charset="0"/>
              </a:rPr>
              <a:t>CREDITO (Coherente con la fecha de vencimiento) </a:t>
            </a:r>
            <a:r>
              <a:rPr lang="es-CO" dirty="0">
                <a:latin typeface="Spranq eco sans" panose="020B0603030804020204" pitchFamily="34" charset="0"/>
              </a:rPr>
              <a:t>según lo pactado en la cotización, orden de compra o contrato.</a:t>
            </a:r>
          </a:p>
          <a:p>
            <a:pPr lvl="0" algn="just" fontAlgn="base"/>
            <a:r>
              <a:rPr lang="es-CO" dirty="0">
                <a:latin typeface="Spranq eco sans" panose="020B0603030804020204" pitchFamily="34" charset="0"/>
              </a:rPr>
              <a:t>El asunto del correo debe venir en la siguiente estructura: </a:t>
            </a:r>
            <a:r>
              <a:rPr lang="es-CO" b="1" dirty="0" err="1">
                <a:latin typeface="Spranq eco sans" panose="020B0603030804020204" pitchFamily="34" charset="0"/>
              </a:rPr>
              <a:t>Nit</a:t>
            </a:r>
            <a:r>
              <a:rPr lang="es-CO" b="1" dirty="0">
                <a:latin typeface="Spranq eco sans" panose="020B0603030804020204" pitchFamily="34" charset="0"/>
              </a:rPr>
              <a:t> proveedor (sin raya, sin puntos, ni digito de verificación); Nombre proveedor; numero documento (factura, nota débito o nota crédito); Código del documento;</a:t>
            </a:r>
            <a:r>
              <a:rPr lang="es-CO" dirty="0">
                <a:latin typeface="Spranq eco sans" panose="020B0603030804020204" pitchFamily="34" charset="0"/>
              </a:rPr>
              <a:t> </a:t>
            </a:r>
            <a:r>
              <a:rPr lang="es-CO" b="1" dirty="0">
                <a:latin typeface="Spranq eco sans" panose="020B0603030804020204" pitchFamily="34" charset="0"/>
              </a:rPr>
              <a:t>nombre proveedor</a:t>
            </a:r>
            <a:r>
              <a:rPr lang="es-CO" dirty="0">
                <a:latin typeface="Spranq eco sans" panose="020B0603030804020204" pitchFamily="34" charset="0"/>
              </a:rPr>
              <a:t/>
            </a:r>
            <a:br>
              <a:rPr lang="es-CO" dirty="0">
                <a:latin typeface="Spranq eco sans" panose="020B0603030804020204" pitchFamily="34" charset="0"/>
              </a:rPr>
            </a:br>
            <a:endParaRPr lang="es-CO" dirty="0">
              <a:latin typeface="Spranq eco sans" panose="020B0603030804020204" pitchFamily="34" charset="0"/>
            </a:endParaRPr>
          </a:p>
          <a:p>
            <a:pPr lvl="0" algn="just" fontAlgn="base"/>
            <a:r>
              <a:rPr lang="es-CO" dirty="0">
                <a:latin typeface="Spranq eco sans" panose="020B0603030804020204" pitchFamily="34" charset="0"/>
              </a:rPr>
              <a:t>      Ejemplo: </a:t>
            </a:r>
            <a:r>
              <a:rPr lang="es-CO" b="1" dirty="0">
                <a:solidFill>
                  <a:srgbClr val="0070C0"/>
                </a:solidFill>
                <a:latin typeface="Spranq eco sans" panose="020B0603030804020204" pitchFamily="34" charset="0"/>
              </a:rPr>
              <a:t>901378999; XYZ SAS; FE21506; 01; XYZ SAS</a:t>
            </a:r>
          </a:p>
          <a:p>
            <a:pPr algn="just" fontAlgn="base"/>
            <a:r>
              <a:rPr lang="es-CO" dirty="0">
                <a:latin typeface="Spranq eco sans" panose="020B0603030804020204" pitchFamily="34" charset="0"/>
              </a:rPr>
              <a:t> Debe ser enviada desde su operador tecnológico de facturación electrónica</a:t>
            </a:r>
          </a:p>
          <a:p>
            <a:pPr lvl="0" algn="just" fontAlgn="base"/>
            <a:r>
              <a:rPr lang="es-CO" dirty="0">
                <a:latin typeface="Spranq eco sans" panose="020B0603030804020204" pitchFamily="34" charset="0"/>
              </a:rPr>
              <a:t>El adjunto debe ser UNICAMENTE el archivo ZIP que contenga el archivo XML y el PDF</a:t>
            </a:r>
          </a:p>
          <a:p>
            <a:pPr lvl="0" algn="just" fontAlgn="base"/>
            <a:r>
              <a:rPr lang="es-CO" dirty="0">
                <a:latin typeface="Spranq eco sans" panose="020B0603030804020204" pitchFamily="34" charset="0"/>
              </a:rPr>
              <a:t>No puede superar 2MB de </a:t>
            </a:r>
            <a:r>
              <a:rPr lang="es-CO" dirty="0" smtClean="0">
                <a:latin typeface="Spranq eco sans" panose="020B0603030804020204" pitchFamily="34" charset="0"/>
              </a:rPr>
              <a:t>peso.</a:t>
            </a:r>
            <a:endParaRPr lang="es-CO" dirty="0">
              <a:latin typeface="Spranq eco sans" panose="020B0603030804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4679" y="255346"/>
            <a:ext cx="2630721" cy="137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98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47FE-96AE-BE8B-B1C4-E06B810F8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31" y="1128714"/>
            <a:ext cx="10278980" cy="850065"/>
          </a:xfrm>
        </p:spPr>
        <p:txBody>
          <a:bodyPr/>
          <a:lstStyle/>
          <a:p>
            <a:r>
              <a:rPr lang="es-E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Requisitos para registro de facturación</a:t>
            </a:r>
            <a:br>
              <a:rPr lang="es-E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es-CO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630956"/>
              </p:ext>
            </p:extLst>
          </p:nvPr>
        </p:nvGraphicFramePr>
        <p:xfrm>
          <a:off x="736600" y="1957388"/>
          <a:ext cx="10236200" cy="4245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9016553"/>
      </p:ext>
    </p:extLst>
  </p:cSld>
  <p:clrMapOvr>
    <a:masterClrMapping/>
  </p:clrMapOvr>
</p:sld>
</file>

<file path=ppt/theme/theme1.xml><?xml version="1.0" encoding="utf-8"?>
<a:theme xmlns:a="http://schemas.openxmlformats.org/drawingml/2006/main" name="5629 tema udes">
  <a:themeElements>
    <a:clrScheme name="Personalizado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D7AA89"/>
      </a:accent2>
      <a:accent3>
        <a:srgbClr val="A5A5A5"/>
      </a:accent3>
      <a:accent4>
        <a:srgbClr val="FFC000"/>
      </a:accent4>
      <a:accent5>
        <a:srgbClr val="5B9BD5"/>
      </a:accent5>
      <a:accent6>
        <a:srgbClr val="00479B"/>
      </a:accent6>
      <a:hlink>
        <a:srgbClr val="0563C1"/>
      </a:hlink>
      <a:folHlink>
        <a:srgbClr val="000F91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sin linea" id="{4A4C8FB0-598C-C143-B4BC-AB086D801909}" vid="{9780A9B5-80D2-D447-A69D-77E067145CB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5629 tema udes</Template>
  <TotalTime>358</TotalTime>
  <Words>406</Words>
  <Application>Microsoft Office PowerPoint</Application>
  <PresentationFormat>Panorámica</PresentationFormat>
  <Paragraphs>23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Spranq eco sans</vt:lpstr>
      <vt:lpstr>Tahoma</vt:lpstr>
      <vt:lpstr>5629 tema udes</vt:lpstr>
      <vt:lpstr>Requisitos para recepción de facturación </vt:lpstr>
      <vt:lpstr>Requisitos para registro de facturación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Diseñadora Imprenta 1</dc:creator>
  <cp:lastModifiedBy>Jefatura Tic</cp:lastModifiedBy>
  <cp:revision>24</cp:revision>
  <dcterms:created xsi:type="dcterms:W3CDTF">2023-11-28T15:08:18Z</dcterms:created>
  <dcterms:modified xsi:type="dcterms:W3CDTF">2024-06-20T22:10:55Z</dcterms:modified>
</cp:coreProperties>
</file>